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3246" autoAdjust="0"/>
  </p:normalViewPr>
  <p:slideViewPr>
    <p:cSldViewPr snapToGrid="0" snapToObjects="1">
      <p:cViewPr varScale="1">
        <p:scale>
          <a:sx n="88" d="100"/>
          <a:sy n="88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A442D-EDEB-1A49-8E85-DCE917E7E8CE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B0C03-48F1-C242-B3E7-831D2F6822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baseline="0" dirty="0" smtClean="0"/>
              <a:t>What is twitter?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- </a:t>
            </a:r>
            <a:r>
              <a:rPr lang="en-US" dirty="0" smtClean="0"/>
              <a:t>A</a:t>
            </a:r>
            <a:r>
              <a:rPr lang="en-US" baseline="0" dirty="0" smtClean="0"/>
              <a:t> type of social media that is becoming more and more central to society – whether we like it or not! It allows people to publicly display any content they wish to share with others.</a:t>
            </a:r>
          </a:p>
          <a:p>
            <a:pPr>
              <a:buFontTx/>
              <a:buChar char="-"/>
            </a:pPr>
            <a:r>
              <a:rPr lang="en-US" baseline="0" dirty="0" smtClean="0"/>
              <a:t> Limit of 140 characters which I think is fantastic as it allows you to quickly filter out the tweets you want to look at and disregard irrelevant information which may be a more challenging task within a blog/similar.</a:t>
            </a:r>
          </a:p>
          <a:p>
            <a:pPr>
              <a:buFontTx/>
              <a:buChar char="-"/>
            </a:pPr>
            <a:r>
              <a:rPr lang="en-US" baseline="0" dirty="0" smtClean="0"/>
              <a:t> It is not just for celebrities - Companies, Charities, Schools and Teachers all use twitter to communicate.</a:t>
            </a:r>
          </a:p>
          <a:p>
            <a:pPr>
              <a:buFontTx/>
              <a:buChar char="-"/>
            </a:pPr>
            <a:r>
              <a:rPr lang="en-US" baseline="0" dirty="0" smtClean="0"/>
              <a:t> You can choose to hide or show your tweets publicly or privately depending on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B0C03-48F1-C242-B3E7-831D2F68222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Twitter</a:t>
            </a:r>
            <a:r>
              <a:rPr lang="en-US" b="1" baseline="0" dirty="0" smtClean="0"/>
              <a:t> for CPD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My main use of twitter is for learning and sharing ideas with other teachers and educators using a PLN (Personal/Professional learning network) which I have built up over the last year.</a:t>
            </a:r>
          </a:p>
          <a:p>
            <a:r>
              <a:rPr lang="en-US" b="0" baseline="0" dirty="0" smtClean="0"/>
              <a:t>I you are just stating out I suggest you begin by following some other teachers - indeed the way I started to build my PLN was to follow people recommended to me by Mark Anderson (who I credit for this list on screen) and just observe what they a chatting about.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B0C03-48F1-C242-B3E7-831D2F68222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3 useful</a:t>
            </a:r>
            <a:r>
              <a:rPr lang="en-US" sz="1200" b="1" baseline="0" dirty="0" smtClean="0"/>
              <a:t> </a:t>
            </a:r>
            <a:r>
              <a:rPr lang="en-US" sz="1200" b="1" dirty="0" err="1" smtClean="0"/>
              <a:t>hashtags</a:t>
            </a:r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0" dirty="0" err="1" smtClean="0"/>
              <a:t>Hashtags</a:t>
            </a:r>
            <a:r>
              <a:rPr lang="en-US" sz="1200" b="0" baseline="0" dirty="0" smtClean="0"/>
              <a:t> are used to </a:t>
            </a:r>
            <a:r>
              <a:rPr lang="en-US" sz="1200" b="0" baseline="0" dirty="0" err="1" smtClean="0"/>
              <a:t>catagorise</a:t>
            </a:r>
            <a:r>
              <a:rPr lang="en-US" sz="1200" b="0" baseline="0" dirty="0" smtClean="0"/>
              <a:t> and search for groups of tweets. Here are the three I use the most</a:t>
            </a:r>
            <a:endParaRPr lang="en-US" sz="1200" b="0" dirty="0" smtClean="0"/>
          </a:p>
          <a:p>
            <a:endParaRPr lang="en-US" sz="1200" b="1" dirty="0" smtClean="0"/>
          </a:p>
          <a:p>
            <a:r>
              <a:rPr lang="en-US" sz="1200" dirty="0" smtClean="0"/>
              <a:t>#ff – Follow Friday which is great for getting good recommendations of who to</a:t>
            </a:r>
            <a:r>
              <a:rPr lang="en-US" sz="1200" baseline="0" dirty="0" smtClean="0"/>
              <a:t> follow.</a:t>
            </a:r>
            <a:endParaRPr lang="en-US" sz="1200" dirty="0" smtClean="0"/>
          </a:p>
          <a:p>
            <a:r>
              <a:rPr lang="en-US" sz="1200" dirty="0" smtClean="0"/>
              <a:t>#</a:t>
            </a:r>
            <a:r>
              <a:rPr lang="en-US" sz="1200" dirty="0" err="1" smtClean="0"/>
              <a:t>ukedchat</a:t>
            </a:r>
            <a:r>
              <a:rPr lang="en-US" sz="1200" dirty="0" smtClean="0"/>
              <a:t> – Chat between 8pm and 9pm on Thursday</a:t>
            </a:r>
            <a:r>
              <a:rPr lang="en-US" sz="1200" baseline="0" dirty="0" smtClean="0"/>
              <a:t> Evenings </a:t>
            </a:r>
            <a:endParaRPr lang="en-US" sz="1200" dirty="0" smtClean="0"/>
          </a:p>
          <a:p>
            <a:r>
              <a:rPr lang="en-US" sz="1200" dirty="0" smtClean="0"/>
              <a:t>#</a:t>
            </a:r>
            <a:r>
              <a:rPr lang="en-US" sz="1200" dirty="0" err="1" smtClean="0"/>
              <a:t>edtech</a:t>
            </a:r>
            <a:r>
              <a:rPr lang="en-US" sz="1200" dirty="0" smtClean="0"/>
              <a:t> – has</a:t>
            </a:r>
            <a:r>
              <a:rPr lang="en-US" sz="1200" baseline="0" dirty="0" smtClean="0"/>
              <a:t> information about various different types of education technology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B0C03-48F1-C242-B3E7-831D2F68222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Thankyou</a:t>
            </a:r>
            <a:r>
              <a:rPr lang="en-US" baseline="0" dirty="0" smtClean="0"/>
              <a:t> for listening.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B0C03-48F1-C242-B3E7-831D2F68222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004E-DB2D-6D4A-AB38-D5F7BE561541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181D-C1A0-FA40-BF7F-8160C7A79AC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mas-robinson.co.uk/teaching" TargetMode="External"/><Relationship Id="rId4" Type="http://schemas.openxmlformats.org/officeDocument/2006/relationships/hyperlink" Target="mailto:trn@priorycof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9" y="-1"/>
            <a:ext cx="920114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7139" y="670220"/>
            <a:ext cx="35029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00" dirty="0" smtClean="0">
                <a:solidFill>
                  <a:srgbClr val="FFFFFF"/>
                </a:solidFill>
                <a:latin typeface="Arial"/>
                <a:cs typeface="Arial"/>
              </a:rPr>
              <a:t>Build a PLN </a:t>
            </a:r>
          </a:p>
          <a:p>
            <a:pPr algn="ctr"/>
            <a:r>
              <a:rPr lang="en-US" sz="4900" dirty="0" smtClean="0">
                <a:solidFill>
                  <a:srgbClr val="FFFFFF"/>
                </a:solidFill>
                <a:latin typeface="Arial"/>
                <a:cs typeface="Arial"/>
              </a:rPr>
              <a:t>on Twitter.</a:t>
            </a:r>
            <a:endParaRPr lang="en-US" sz="4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0731" y="0"/>
            <a:ext cx="2907122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00" b="1" dirty="0" smtClean="0">
                <a:latin typeface="Arial"/>
                <a:cs typeface="Arial"/>
              </a:rPr>
              <a:t>How to…</a:t>
            </a:r>
            <a:endParaRPr lang="en-US" sz="49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870" y="274638"/>
            <a:ext cx="436793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Twitter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870" y="1600200"/>
            <a:ext cx="4639218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Social Media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Limit of 140 Characters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Not just for celebrities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Protected/Unprotected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420"/>
            <a:ext cx="4318870" cy="64357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9267" t="12077" r="9662" b="11907"/>
          <a:stretch>
            <a:fillRect/>
          </a:stretch>
        </p:blipFill>
        <p:spPr>
          <a:xfrm>
            <a:off x="773044" y="408609"/>
            <a:ext cx="7970034" cy="5774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# </a:t>
            </a:r>
            <a:r>
              <a:rPr lang="en-US" dirty="0" err="1" smtClean="0">
                <a:latin typeface="Arial"/>
                <a:cs typeface="Arial"/>
              </a:rPr>
              <a:t>Hashtags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>
                <a:latin typeface="Arial"/>
                <a:cs typeface="Arial"/>
              </a:rPr>
              <a:t>#ff</a:t>
            </a:r>
          </a:p>
          <a:p>
            <a:r>
              <a:rPr lang="en-US" sz="5400" dirty="0" smtClean="0">
                <a:latin typeface="Arial"/>
                <a:cs typeface="Arial"/>
              </a:rPr>
              <a:t>#</a:t>
            </a:r>
            <a:r>
              <a:rPr lang="en-US" sz="5400" dirty="0" err="1" smtClean="0">
                <a:latin typeface="Arial"/>
                <a:cs typeface="Arial"/>
              </a:rPr>
              <a:t>ukedchat</a:t>
            </a:r>
            <a:endParaRPr lang="en-US" sz="5400" dirty="0" smtClean="0">
              <a:latin typeface="Arial"/>
              <a:cs typeface="Arial"/>
            </a:endParaRPr>
          </a:p>
          <a:p>
            <a:r>
              <a:rPr lang="en-US" sz="5400" dirty="0" smtClean="0">
                <a:latin typeface="Arial"/>
                <a:cs typeface="Arial"/>
              </a:rPr>
              <a:t>#</a:t>
            </a:r>
            <a:r>
              <a:rPr lang="en-US" sz="5400" dirty="0" err="1" smtClean="0">
                <a:latin typeface="Arial"/>
                <a:cs typeface="Arial"/>
              </a:rPr>
              <a:t>edtech</a:t>
            </a:r>
            <a:endParaRPr lang="en-US" sz="5400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Thanks for Listening…</a:t>
            </a:r>
            <a:endParaRPr lang="en-US" b="1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Download the presentation from my blog; </a:t>
            </a:r>
            <a:r>
              <a:rPr lang="en-US" dirty="0" smtClean="0">
                <a:latin typeface="Arial"/>
                <a:cs typeface="Arial"/>
                <a:hlinkClick r:id="rId3"/>
              </a:rPr>
              <a:t>www.thomas-robinson.co.uk/teaching</a:t>
            </a: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Follow me! @</a:t>
            </a:r>
            <a:r>
              <a:rPr lang="en-US" dirty="0" err="1" smtClean="0">
                <a:latin typeface="Arial"/>
                <a:cs typeface="Arial"/>
              </a:rPr>
              <a:t>mrtrobins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E-mail: </a:t>
            </a:r>
            <a:r>
              <a:rPr lang="en-US" dirty="0" smtClean="0">
                <a:latin typeface="Arial"/>
                <a:cs typeface="Arial"/>
                <a:hlinkClick r:id="rId4"/>
              </a:rPr>
              <a:t>trn@priorycofe.com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345</Words>
  <Application>Microsoft Macintosh PowerPoint</Application>
  <PresentationFormat>On-screen Show (4:3)</PresentationFormat>
  <Paragraphs>42</Paragraphs>
  <Slides>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Twitter</vt:lpstr>
      <vt:lpstr>Slide 3</vt:lpstr>
      <vt:lpstr># Hashtags</vt:lpstr>
      <vt:lpstr>Thanks for Listening…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Robinson</dc:creator>
  <cp:lastModifiedBy>Thomas Robinson</cp:lastModifiedBy>
  <cp:revision>2</cp:revision>
  <dcterms:created xsi:type="dcterms:W3CDTF">2011-11-22T23:03:29Z</dcterms:created>
  <dcterms:modified xsi:type="dcterms:W3CDTF">2011-11-22T23:59:34Z</dcterms:modified>
</cp:coreProperties>
</file>